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9"/>
  </p:notesMasterIdLst>
  <p:sldIdLst>
    <p:sldId id="302" r:id="rId2"/>
    <p:sldId id="307" r:id="rId3"/>
    <p:sldId id="303" r:id="rId4"/>
    <p:sldId id="301" r:id="rId5"/>
    <p:sldId id="304" r:id="rId6"/>
    <p:sldId id="305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1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6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156" y="114"/>
      </p:cViewPr>
      <p:guideLst>
        <p:guide orient="horz" pos="288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51E3-FF74-4ADA-A9A1-2000867F912F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465A3-8474-418F-9C2B-9BE32FBA1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3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23715-82ED-461A-84F8-BA09EBFDE6B6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221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0" y="1905000"/>
            <a:ext cx="6400800" cy="762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3276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3200" b="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84800" y="6689726"/>
            <a:ext cx="1625600" cy="168275"/>
          </a:xfrm>
        </p:spPr>
        <p:txBody>
          <a:bodyPr/>
          <a:lstStyle>
            <a:lvl1pPr>
              <a:defRPr b="0"/>
            </a:lvl1pPr>
          </a:lstStyle>
          <a:p>
            <a:fld id="{DF033D47-202B-40A1-BAAD-12C2FE8D2655}" type="datetimeFigureOut">
              <a:rPr lang="en-US" smtClean="0"/>
              <a:pPr/>
              <a:t>2/13/2017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315200" y="6689726"/>
            <a:ext cx="2235200" cy="168275"/>
          </a:xfrm>
        </p:spPr>
        <p:txBody>
          <a:bodyPr/>
          <a:lstStyle>
            <a:lvl1pPr>
              <a:defRPr b="0"/>
            </a:lvl1pPr>
          </a:lstStyle>
          <a:p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956800" y="6689726"/>
            <a:ext cx="2235200" cy="16827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 </a:t>
            </a:r>
            <a:fld id="{ACE93C2F-6CEC-4EB8-818D-F46E86029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8925"/>
            <a:ext cx="11074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074400" cy="5257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8279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3100388"/>
            <a:ext cx="85830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199" y="1600201"/>
            <a:ext cx="85830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25406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88925"/>
            <a:ext cx="1056640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95400"/>
            <a:ext cx="5283200" cy="52578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5400"/>
            <a:ext cx="5181600" cy="52578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7152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fld id="{ACE93C2F-6CEC-4EB8-818D-F46E860293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1200" y="288925"/>
            <a:ext cx="1056640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95400"/>
            <a:ext cx="5283200" cy="52578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5400"/>
            <a:ext cx="5181600" cy="52578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37790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8925"/>
            <a:ext cx="110744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09600" y="1066800"/>
            <a:ext cx="110744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645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33D47-202B-40A1-BAAD-12C2FE8D265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3C2F-6CEC-4EB8-818D-F46E86029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567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0" y="273051"/>
            <a:ext cx="467360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1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33D47-202B-40A1-BAAD-12C2FE8D265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3C2F-6CEC-4EB8-818D-F46E86029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1568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5440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33D47-202B-40A1-BAAD-12C2FE8D265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3C2F-6CEC-4EB8-818D-F46E86029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1562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88925"/>
            <a:ext cx="904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838200"/>
            <a:ext cx="904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6800" y="666115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fld id="{DF033D47-202B-40A1-BAAD-12C2FE8D2655}" type="datetimeFigureOut">
              <a:rPr lang="en-US" smtClean="0"/>
              <a:pPr/>
              <a:t>2/13/2017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84800" y="6689726"/>
            <a:ext cx="38608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89726"/>
            <a:ext cx="2844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r>
              <a:rPr lang="en-US" dirty="0" smtClean="0"/>
              <a:t> </a:t>
            </a:r>
            <a:fld id="{ACE93C2F-6CEC-4EB8-818D-F46E86029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312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91271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9794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408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90807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1454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S001090015">
  <a:themeElements>
    <a:clrScheme name="Custom 39">
      <a:dk1>
        <a:srgbClr val="5C1F00"/>
      </a:dk1>
      <a:lt1>
        <a:srgbClr val="151515"/>
      </a:lt1>
      <a:dk2>
        <a:srgbClr val="800000"/>
      </a:dk2>
      <a:lt2>
        <a:srgbClr val="661900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D170D5BCF7247941969532C298561" ma:contentTypeVersion="15" ma:contentTypeDescription="Create a new document." ma:contentTypeScope="" ma:versionID="367acd99beb96f210f372df68f40d2b5">
  <xsd:schema xmlns:xsd="http://www.w3.org/2001/XMLSchema" xmlns:xs="http://www.w3.org/2001/XMLSchema" xmlns:p="http://schemas.microsoft.com/office/2006/metadata/properties" xmlns:ns2="a3b0b6f5-45b6-417c-b616-a2fdc39bfd94" xmlns:ns3="2e76e06e-6dc9-41d1-8a9f-c03742f3a7a3" targetNamespace="http://schemas.microsoft.com/office/2006/metadata/properties" ma:root="true" ma:fieldsID="616db39ffe08815341a0d9f6fc4c31da" ns2:_="" ns3:_="">
    <xsd:import namespace="a3b0b6f5-45b6-417c-b616-a2fdc39bfd94"/>
    <xsd:import namespace="2e76e06e-6dc9-41d1-8a9f-c03742f3a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b6f5-45b6-417c-b616-a2fdc39bf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3fd32b-b413-49a2-949f-b4baa8a263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6e06e-6dc9-41d1-8a9f-c03742f3a7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8407ad-7fbe-4d71-8002-5891a13565bf}" ma:internalName="TaxCatchAll" ma:showField="CatchAllData" ma:web="2e76e06e-6dc9-41d1-8a9f-c03742f3a7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76e06e-6dc9-41d1-8a9f-c03742f3a7a3" xsi:nil="true"/>
    <lcf76f155ced4ddcb4097134ff3c332f xmlns="a3b0b6f5-45b6-417c-b616-a2fdc39bfd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DA79B4-B2C6-4898-B4A0-BE5D9A7437F5}"/>
</file>

<file path=customXml/itemProps2.xml><?xml version="1.0" encoding="utf-8"?>
<ds:datastoreItem xmlns:ds="http://schemas.openxmlformats.org/officeDocument/2006/customXml" ds:itemID="{B34B590B-70C8-466C-8BBF-7E9AAEFD66DD}"/>
</file>

<file path=customXml/itemProps3.xml><?xml version="1.0" encoding="utf-8"?>
<ds:datastoreItem xmlns:ds="http://schemas.openxmlformats.org/officeDocument/2006/customXml" ds:itemID="{BB6A8ABF-1E44-46C5-9F4F-D732C0590008}"/>
</file>

<file path=docProps/app.xml><?xml version="1.0" encoding="utf-8"?>
<Properties xmlns="http://schemas.openxmlformats.org/officeDocument/2006/extended-properties" xmlns:vt="http://schemas.openxmlformats.org/officeDocument/2006/docPropsVTypes">
  <Template>TS001090015</Template>
  <TotalTime>592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TS001090015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Buffalo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waitekd</dc:creator>
  <cp:lastModifiedBy>Waite, Kaylene</cp:lastModifiedBy>
  <cp:revision>49</cp:revision>
  <dcterms:created xsi:type="dcterms:W3CDTF">2009-06-30T19:50:55Z</dcterms:created>
  <dcterms:modified xsi:type="dcterms:W3CDTF">2017-02-13T21:07:04Z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0x0101005F4D170D5BCF7247941969532C298561</vt:lpwstr>
  </property>
</Properties>
</file>